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handoutMasterIdLst>
    <p:handoutMasterId r:id="rId13"/>
  </p:handoutMasterIdLst>
  <p:sldIdLst>
    <p:sldId id="261" r:id="rId5"/>
    <p:sldId id="282" r:id="rId6"/>
    <p:sldId id="283" r:id="rId7"/>
    <p:sldId id="284" r:id="rId8"/>
    <p:sldId id="281" r:id="rId9"/>
    <p:sldId id="269" r:id="rId10"/>
    <p:sldId id="285" r:id="rId11"/>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78" d="100"/>
          <a:sy n="78" d="100"/>
        </p:scale>
        <p:origin x="195" y="45"/>
      </p:cViewPr>
      <p:guideLst/>
    </p:cSldViewPr>
  </p:slideViewPr>
  <p:notesTextViewPr>
    <p:cViewPr>
      <p:scale>
        <a:sx n="1" d="1"/>
        <a:sy n="1" d="1"/>
      </p:scale>
      <p:origin x="0" y="0"/>
    </p:cViewPr>
  </p:notesTextViewPr>
  <p:notesViewPr>
    <p:cSldViewPr snapToGrid="0">
      <p:cViewPr varScale="1">
        <p:scale>
          <a:sx n="83" d="100"/>
          <a:sy n="83" d="100"/>
        </p:scale>
        <p:origin x="3210" y="1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huang" userId="4d6420047bea6ca8" providerId="LiveId" clId="{7C2AA7CE-8075-4875-BF1D-A1D8DBA29D1F}"/>
    <pc:docChg chg="delSld modSld">
      <pc:chgData name="Bill Chuang" userId="4d6420047bea6ca8" providerId="LiveId" clId="{7C2AA7CE-8075-4875-BF1D-A1D8DBA29D1F}" dt="2021-07-31T05:54:53.519" v="5" actId="1076"/>
      <pc:docMkLst>
        <pc:docMk/>
      </pc:docMkLst>
      <pc:sldChg chg="modSp mod">
        <pc:chgData name="Bill Chuang" userId="4d6420047bea6ca8" providerId="LiveId" clId="{7C2AA7CE-8075-4875-BF1D-A1D8DBA29D1F}" dt="2021-07-24T07:17:12.697" v="4" actId="20577"/>
        <pc:sldMkLst>
          <pc:docMk/>
          <pc:sldMk cId="1867749200" sldId="284"/>
        </pc:sldMkLst>
        <pc:spChg chg="mod">
          <ac:chgData name="Bill Chuang" userId="4d6420047bea6ca8" providerId="LiveId" clId="{7C2AA7CE-8075-4875-BF1D-A1D8DBA29D1F}" dt="2021-07-24T07:17:12.697" v="4" actId="20577"/>
          <ac:spMkLst>
            <pc:docMk/>
            <pc:sldMk cId="1867749200" sldId="284"/>
            <ac:spMk id="2" creationId="{300299C8-E3F5-4C13-9944-8540E86EAC14}"/>
          </ac:spMkLst>
        </pc:spChg>
      </pc:sldChg>
      <pc:sldChg chg="modSp mod">
        <pc:chgData name="Bill Chuang" userId="4d6420047bea6ca8" providerId="LiveId" clId="{7C2AA7CE-8075-4875-BF1D-A1D8DBA29D1F}" dt="2021-07-31T05:54:53.519" v="5" actId="1076"/>
        <pc:sldMkLst>
          <pc:docMk/>
          <pc:sldMk cId="2125651987" sldId="285"/>
        </pc:sldMkLst>
        <pc:picChg chg="mod">
          <ac:chgData name="Bill Chuang" userId="4d6420047bea6ca8" providerId="LiveId" clId="{7C2AA7CE-8075-4875-BF1D-A1D8DBA29D1F}" dt="2021-07-31T05:54:53.519" v="5" actId="1076"/>
          <ac:picMkLst>
            <pc:docMk/>
            <pc:sldMk cId="2125651987" sldId="285"/>
            <ac:picMk id="5" creationId="{8E2E3B68-213D-40B5-AB1D-F8AF33316013}"/>
          </ac:picMkLst>
        </pc:picChg>
      </pc:sldChg>
      <pc:sldChg chg="del">
        <pc:chgData name="Bill Chuang" userId="4d6420047bea6ca8" providerId="LiveId" clId="{7C2AA7CE-8075-4875-BF1D-A1D8DBA29D1F}" dt="2021-07-24T07:17:06.601" v="0" actId="2696"/>
        <pc:sldMkLst>
          <pc:docMk/>
          <pc:sldMk cId="3759392853" sldId="286"/>
        </pc:sldMkLst>
      </pc:sldChg>
      <pc:sldChg chg="del">
        <pc:chgData name="Bill Chuang" userId="4d6420047bea6ca8" providerId="LiveId" clId="{7C2AA7CE-8075-4875-BF1D-A1D8DBA29D1F}" dt="2021-07-24T07:17:06.601" v="0" actId="2696"/>
        <pc:sldMkLst>
          <pc:docMk/>
          <pc:sldMk cId="4234164439" sldId="28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179A004B-1909-49CE-AFD1-FCCB2ECC63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FCDBD08-D410-449B-9AE0-735A969AA4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BCB948-45DC-4E49-9E55-2B81EA12B62C}" type="datetime1">
              <a:rPr lang="zh-TW" altLang="en-US" smtClean="0">
                <a:latin typeface="Microsoft JhengHei UI" panose="020B0604030504040204" pitchFamily="34" charset="-120"/>
                <a:ea typeface="Microsoft JhengHei UI" panose="020B0604030504040204" pitchFamily="34" charset="-120"/>
              </a:rPr>
              <a:t>2021/7/31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78B579A-C65E-44D7-8F41-94618279CF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2967758B-B1CA-40EA-A8B1-66327CE0F9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50F66E-3078-4470-92E3-945497361892}"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537788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3" name="日期預留位置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F4399196-F683-4F4D-A77F-9B6F64D6814B}" type="datetime1">
              <a:rPr lang="zh-TW" altLang="en-US" noProof="0" smtClean="0"/>
              <a:t>2021/7/31</a:t>
            </a:fld>
            <a:endParaRPr lang="zh-TW" altLang="en-US" noProof="0"/>
          </a:p>
        </p:txBody>
      </p:sp>
      <p:sp>
        <p:nvSpPr>
          <p:cNvPr id="4" name="投影片影像預留位置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TW" altLang="en-US" noProof="0"/>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C275CD8D-B1D9-4658-A4F0-38CA8D83ED5D}" type="slidenum">
              <a:rPr lang="en-US" altLang="zh-TW" noProof="0" smtClean="0"/>
              <a:pPr/>
              <a:t>‹#›</a:t>
            </a:fld>
            <a:endParaRPr lang="zh-TW" altLang="en-U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275CD8D-B1D9-4658-A4F0-38CA8D83ED5D}" type="slidenum">
              <a:rPr lang="en-US" altLang="zh-TW" smtClean="0"/>
              <a:pPr/>
              <a:t>1</a:t>
            </a:fld>
            <a:endParaRPr lang="zh-TW" altLang="en-US"/>
          </a:p>
        </p:txBody>
      </p:sp>
    </p:spTree>
    <p:extLst>
      <p:ext uri="{BB962C8B-B14F-4D97-AF65-F5344CB8AC3E}">
        <p14:creationId xmlns:p14="http://schemas.microsoft.com/office/powerpoint/2010/main" val="3207124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66" name="圖片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群組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矩形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手繪多邊形​​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手繪多邊形​​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矩形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手繪多邊形​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手繪多邊形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手繪多邊形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手繪多邊形​​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手繪多邊形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手繪多邊形​​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手繪多邊形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手繪多邊形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手繪多邊形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手繪多邊形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手繪多邊形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手繪多邊形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手繪多邊形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手繪多邊形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手繪多邊形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手繪多邊形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手繪多邊形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手繪多邊形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手繪多邊形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手繪多邊形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手繪多邊形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手繪多邊形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手繪多邊形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手繪多邊形​​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矩形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手繪多邊形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手繪多邊形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手繪多邊形​​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手繪多邊形​​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手繪多邊形​​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手繪多邊形​​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手繪多邊形​​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手繪多邊形​​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手繪多邊形​​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手繪多邊形​​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手繪多邊形​​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矩形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手繪多邊形​​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手繪多邊形​​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手繪多邊形​​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手繪多邊形​​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手繪多邊形​​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手繪多邊形​​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手繪多邊形​​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手繪多邊形​​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手繪多邊形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手繪多邊形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手繪多邊形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手繪多邊形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手繪多邊形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標題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按一下以編輯母片副標題樣式</a:t>
            </a:r>
          </a:p>
        </p:txBody>
      </p:sp>
      <p:sp>
        <p:nvSpPr>
          <p:cNvPr id="4" name="日期版面配置區 3"/>
          <p:cNvSpPr>
            <a:spLocks noGrp="1"/>
          </p:cNvSpPr>
          <p:nvPr>
            <p:ph type="dt" sz="half" idx="10"/>
          </p:nvPr>
        </p:nvSpPr>
        <p:spPr>
          <a:xfrm>
            <a:off x="7077511" y="5410201"/>
            <a:ext cx="2743200" cy="365125"/>
          </a:xfrm>
        </p:spPr>
        <p:txBody>
          <a:bodyPr rtlCol="0"/>
          <a:lstStyle/>
          <a:p>
            <a:pPr rtl="0"/>
            <a:fld id="{D260A1EF-4D73-4577-8957-108198372E70}" type="datetime1">
              <a:rPr lang="zh-TW" altLang="en-US" noProof="0" smtClean="0"/>
              <a:t>2021/7/31</a:t>
            </a:fld>
            <a:endParaRPr lang="zh-TW" altLang="en-US" noProof="0"/>
          </a:p>
        </p:txBody>
      </p:sp>
      <p:sp>
        <p:nvSpPr>
          <p:cNvPr id="5" name="頁尾預留位置 4"/>
          <p:cNvSpPr>
            <a:spLocks noGrp="1"/>
          </p:cNvSpPr>
          <p:nvPr>
            <p:ph type="ftr" sz="quarter" idx="11"/>
          </p:nvPr>
        </p:nvSpPr>
        <p:spPr>
          <a:xfrm>
            <a:off x="1876424" y="5410201"/>
            <a:ext cx="5124886" cy="365125"/>
          </a:xfrm>
        </p:spPr>
        <p:txBody>
          <a:bodyPr rtlCol="0"/>
          <a:lstStyle/>
          <a:p>
            <a:pPr rtl="0"/>
            <a:endParaRPr lang="zh-TW" altLang="en-US" noProof="0"/>
          </a:p>
        </p:txBody>
      </p:sp>
      <p:sp>
        <p:nvSpPr>
          <p:cNvPr id="6" name="投影片編號預留位置 5"/>
          <p:cNvSpPr>
            <a:spLocks noGrp="1"/>
          </p:cNvSpPr>
          <p:nvPr>
            <p:ph type="sldNum" sz="quarter" idx="12"/>
          </p:nvPr>
        </p:nvSpPr>
        <p:spPr>
          <a:xfrm>
            <a:off x="9896911" y="5410199"/>
            <a:ext cx="771089" cy="365125"/>
          </a:xfrm>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4304664"/>
            <a:ext cx="9912355" cy="819355"/>
          </a:xfrm>
        </p:spPr>
        <p:txBody>
          <a:bodyPr rtlCol="0" anchor="b">
            <a:normAutofit/>
          </a:bodyPr>
          <a:lstStyle>
            <a:lvl1pPr>
              <a:defRPr sz="320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TW" altLang="en-US" noProof="0"/>
              <a:t>按一下圖示以新增圖片</a:t>
            </a:r>
          </a:p>
        </p:txBody>
      </p:sp>
      <p:sp>
        <p:nvSpPr>
          <p:cNvPr id="4" name="文字預留位置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B9076E62-971E-4BBC-ABC7-8283E3539508}"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41456" y="609600"/>
            <a:ext cx="9905955" cy="3429000"/>
          </a:xfrm>
        </p:spPr>
        <p:txBody>
          <a:bodyPr rtlCol="0" anchor="ctr">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82B10687-B783-4667-95B6-7CFDE038A13F}"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446212" y="609599"/>
            <a:ext cx="9302752" cy="2748429"/>
          </a:xfrm>
        </p:spPr>
        <p:txBody>
          <a:bodyPr rtlCol="0" anchor="ctr">
            <a:normAutofit/>
          </a:bodyPr>
          <a:lstStyle>
            <a:lvl1pPr>
              <a:defRPr sz="3600" baseline="0">
                <a:ea typeface="Microsoft JhengHei UI" panose="020B0604030504040204" pitchFamily="34" charset="-120"/>
              </a:defRPr>
            </a:lvl1pPr>
          </a:lstStyle>
          <a:p>
            <a:pPr rtl="0"/>
            <a:r>
              <a:rPr lang="zh-TW" altLang="en-US" noProof="0"/>
              <a:t>按一下以編輯母片標題樣式</a:t>
            </a:r>
          </a:p>
        </p:txBody>
      </p:sp>
      <p:sp>
        <p:nvSpPr>
          <p:cNvPr id="12" name="文字預留位置 3"/>
          <p:cNvSpPr>
            <a:spLocks noGrp="1"/>
          </p:cNvSpPr>
          <p:nvPr>
            <p:ph type="body" sz="half" idx="13"/>
          </p:nvPr>
        </p:nvSpPr>
        <p:spPr>
          <a:xfrm>
            <a:off x="1720644" y="3365557"/>
            <a:ext cx="8752299" cy="548968"/>
          </a:xfrm>
        </p:spPr>
        <p:txBody>
          <a:bodyPr rtlCol="0" anchor="t">
            <a:normAutofit/>
          </a:bodyPr>
          <a:lstStyle>
            <a:lvl1pPr marL="0" indent="0">
              <a:buNone/>
              <a:defRPr sz="1400" baseline="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4" name="文字預留位置 3"/>
          <p:cNvSpPr>
            <a:spLocks noGrp="1"/>
          </p:cNvSpPr>
          <p:nvPr>
            <p:ph type="body" sz="half" idx="2"/>
          </p:nvPr>
        </p:nvSpPr>
        <p:spPr>
          <a:xfrm>
            <a:off x="1141411" y="4309919"/>
            <a:ext cx="9906002" cy="1489496"/>
          </a:xfrm>
        </p:spPr>
        <p:txBody>
          <a:bodyPr rtlCol="0" anchor="ctr">
            <a:normAutofit/>
          </a:bodyPr>
          <a:lstStyle>
            <a:lvl1pPr marL="0" indent="0">
              <a:buNone/>
              <a:defRPr sz="1800" baseline="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lvl1pPr>
              <a:defRPr baseline="0">
                <a:ea typeface="Microsoft JhengHei UI" panose="020B0604030504040204" pitchFamily="34" charset="-120"/>
              </a:defRPr>
            </a:lvl1pPr>
          </a:lstStyle>
          <a:p>
            <a:fld id="{ECB89FA4-4301-4528-8012-C4B6A319AEF9}"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lvl1pPr>
              <a:defRPr baseline="0">
                <a:ea typeface="Microsoft JhengHei UI" panose="020B0604030504040204" pitchFamily="34" charset="-120"/>
              </a:defRPr>
            </a:lvl1pPr>
          </a:lstStyle>
          <a:p>
            <a:endParaRPr lang="zh-TW" altLang="en-US" noProof="0"/>
          </a:p>
        </p:txBody>
      </p:sp>
      <p:sp>
        <p:nvSpPr>
          <p:cNvPr id="7" name="投影片編號預留位置 6"/>
          <p:cNvSpPr>
            <a:spLocks noGrp="1"/>
          </p:cNvSpPr>
          <p:nvPr>
            <p:ph type="sldNum" sz="quarter" idx="12"/>
          </p:nvPr>
        </p:nvSpPr>
        <p:spPr/>
        <p:txBody>
          <a:bodyPr rtlCol="0"/>
          <a:lstStyle>
            <a:lvl1pPr>
              <a:defRPr baseline="0">
                <a:ea typeface="Microsoft JhengHei UI" panose="020B0604030504040204" pitchFamily="34" charset="-120"/>
              </a:defRPr>
            </a:lvl1pPr>
          </a:lstStyle>
          <a:p>
            <a:fld id="{6D22F896-40B5-4ADD-8801-0D06FADFA095}" type="slidenum">
              <a:rPr lang="en-US" altLang="zh-TW" noProof="0" smtClean="0"/>
              <a:pPr/>
              <a:t>‹#›</a:t>
            </a:fld>
            <a:endParaRPr lang="zh-TW" altLang="en-US" noProof="0"/>
          </a:p>
        </p:txBody>
      </p:sp>
      <p:sp>
        <p:nvSpPr>
          <p:cNvPr id="60" name="文字方塊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baseline="0" noProof="0">
                <a:solidFill>
                  <a:schemeClr val="tx1"/>
                </a:solidFill>
                <a:effectLst/>
                <a:latin typeface="Microsoft JhengHei UI" panose="020B0604030504040204" pitchFamily="34" charset="-120"/>
                <a:ea typeface="Microsoft JhengHei UI" panose="020B0604030504040204" pitchFamily="34" charset="-120"/>
              </a:rPr>
              <a:t>“</a:t>
            </a:r>
          </a:p>
        </p:txBody>
      </p:sp>
      <p:sp>
        <p:nvSpPr>
          <p:cNvPr id="61" name="文字方塊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TW" altLang="en-US" sz="8000" baseline="0" noProof="0">
                <a:solidFill>
                  <a:schemeClr val="tx1"/>
                </a:solidFill>
                <a:effectLst/>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41410" y="2134041"/>
            <a:ext cx="9906001" cy="2511835"/>
          </a:xfrm>
        </p:spPr>
        <p:txBody>
          <a:bodyPr rtlCol="0" anchor="b">
            <a:normAutofit/>
          </a:bodyPr>
          <a:lstStyle>
            <a:lvl1pPr>
              <a:defRPr sz="3600"/>
            </a:lvl1pPr>
          </a:lstStyle>
          <a:p>
            <a:pPr rtl="0"/>
            <a:r>
              <a:rPr lang="zh-TW" altLang="en-US" noProof="0"/>
              <a:t>按一下以編輯母片標題樣式</a:t>
            </a:r>
          </a:p>
        </p:txBody>
      </p:sp>
      <p:sp>
        <p:nvSpPr>
          <p:cNvPr id="4" name="文字預留位置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B4F1B4B7-5D82-4F21-A095-6E0B48BF183D}"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標題 1"/>
          <p:cNvSpPr>
            <a:spLocks noGrp="1"/>
          </p:cNvSpPr>
          <p:nvPr>
            <p:ph type="title"/>
          </p:nvPr>
        </p:nvSpPr>
        <p:spPr>
          <a:xfrm>
            <a:off x="1141413" y="609600"/>
            <a:ext cx="9905998" cy="1905000"/>
          </a:xfrm>
        </p:spPr>
        <p:txBody>
          <a:bodyPr rtlCol="0"/>
          <a:lstStyle/>
          <a:p>
            <a:pPr rtl="0"/>
            <a:r>
              <a:rPr lang="zh-TW" altLang="en-US" noProof="0"/>
              <a:t>按一下以編輯母片標題樣式</a:t>
            </a:r>
          </a:p>
        </p:txBody>
      </p:sp>
      <p:sp>
        <p:nvSpPr>
          <p:cNvPr id="7" name="文字預留位置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8" name="文字預留位置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9" name="文字預留位置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0" name="文字預留位置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11" name="文字預留位置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12" name="文字預留位置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預留位置 2"/>
          <p:cNvSpPr>
            <a:spLocks noGrp="1"/>
          </p:cNvSpPr>
          <p:nvPr>
            <p:ph type="dt" sz="half" idx="10"/>
          </p:nvPr>
        </p:nvSpPr>
        <p:spPr/>
        <p:txBody>
          <a:bodyPr rtlCol="0"/>
          <a:lstStyle/>
          <a:p>
            <a:pPr rtl="0"/>
            <a:fld id="{8F7077F8-B360-4CBB-A902-925B4A30BB53}" type="datetime1">
              <a:rPr lang="zh-TW" altLang="en-US" noProof="0" smtClean="0"/>
              <a:t>2021/7/31</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標題 1"/>
          <p:cNvSpPr>
            <a:spLocks noGrp="1"/>
          </p:cNvSpPr>
          <p:nvPr>
            <p:ph type="title"/>
          </p:nvPr>
        </p:nvSpPr>
        <p:spPr>
          <a:xfrm>
            <a:off x="1141411" y="609600"/>
            <a:ext cx="9905999" cy="1905000"/>
          </a:xfrm>
        </p:spPr>
        <p:txBody>
          <a:bodyPr rtlCol="0"/>
          <a:lstStyle/>
          <a:p>
            <a:pPr rtl="0"/>
            <a:r>
              <a:rPr lang="zh-TW" altLang="en-US" noProof="0"/>
              <a:t>按一下以編輯母片標題樣式</a:t>
            </a:r>
          </a:p>
        </p:txBody>
      </p:sp>
      <p:sp>
        <p:nvSpPr>
          <p:cNvPr id="19" name="文字版面配置區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0" name="圖片預留位置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1" name="文字預留位置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2" name="文字預留位置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3" name="圖片預留位置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4" name="文字預留位置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25" name="文字版面配置區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26" name="圖片預留位置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TW" altLang="en-US" noProof="0"/>
              <a:t>按一下圖示以新增圖片</a:t>
            </a:r>
          </a:p>
        </p:txBody>
      </p:sp>
      <p:sp>
        <p:nvSpPr>
          <p:cNvPr id="27" name="文字預留位置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按一下以編輯母片文字樣式</a:t>
            </a:r>
          </a:p>
        </p:txBody>
      </p:sp>
      <p:sp>
        <p:nvSpPr>
          <p:cNvPr id="3" name="日期預留位置 2"/>
          <p:cNvSpPr>
            <a:spLocks noGrp="1"/>
          </p:cNvSpPr>
          <p:nvPr>
            <p:ph type="dt" sz="half" idx="10"/>
          </p:nvPr>
        </p:nvSpPr>
        <p:spPr/>
        <p:txBody>
          <a:bodyPr rtlCol="0"/>
          <a:lstStyle/>
          <a:p>
            <a:pPr rtl="0"/>
            <a:fld id="{D3F47CFA-86CC-4A49-9CB5-B035755AF783}" type="datetime1">
              <a:rPr lang="zh-TW" altLang="en-US" noProof="0" smtClean="0"/>
              <a:t>2021/7/31</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nchor="t"/>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99A9B4BD-D03D-48F4-BA32-F1C62A1E088A}" type="datetime1">
              <a:rPr lang="zh-TW" altLang="en-US" noProof="0" smtClean="0"/>
              <a:t>2021/7/31</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9042400" y="609599"/>
            <a:ext cx="2005011" cy="5181601"/>
          </a:xfrm>
        </p:spPr>
        <p:txBody>
          <a:bodyPr vert="eaVert" rtlCol="0"/>
          <a:lstStyle/>
          <a:p>
            <a:pPr rtl="0"/>
            <a:r>
              <a:rPr lang="zh-TW" altLang="en-US" noProof="0"/>
              <a:t>按一下以編輯母片標題樣式</a:t>
            </a:r>
          </a:p>
        </p:txBody>
      </p:sp>
      <p:sp>
        <p:nvSpPr>
          <p:cNvPr id="3" name="直排文字預留位置 2"/>
          <p:cNvSpPr>
            <a:spLocks noGrp="1"/>
          </p:cNvSpPr>
          <p:nvPr>
            <p:ph type="body" orient="vert" idx="1"/>
          </p:nvPr>
        </p:nvSpPr>
        <p:spPr>
          <a:xfrm>
            <a:off x="1141410" y="609599"/>
            <a:ext cx="7748590" cy="5181601"/>
          </a:xfrm>
        </p:spPr>
        <p:txBody>
          <a:bodyPr vert="eaVert"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10"/>
          </p:nvPr>
        </p:nvSpPr>
        <p:spPr/>
        <p:txBody>
          <a:bodyPr rtlCol="0"/>
          <a:lstStyle/>
          <a:p>
            <a:pPr rtl="0"/>
            <a:fld id="{0A32C1C0-F142-4199-8FA0-B7BAA286AD90}" type="datetime1">
              <a:rPr lang="zh-TW" altLang="en-US" noProof="0" smtClean="0"/>
              <a:t>2021/7/31</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p:nvPr>
        </p:nvSpPr>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4E40CF0D-BA29-4874-B965-22DEF7EFCD51}" type="datetime1">
              <a:rPr lang="zh-TW" altLang="en-US" noProof="0" smtClean="0"/>
              <a:t>2021/7/31</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41411" y="1419226"/>
            <a:ext cx="9906000" cy="2852737"/>
          </a:xfrm>
        </p:spPr>
        <p:txBody>
          <a:bodyPr rtlCol="0" anchor="b">
            <a:normAutofit/>
          </a:bodyPr>
          <a:lstStyle>
            <a:lvl1pPr>
              <a:defRPr sz="3600"/>
            </a:lvl1pPr>
          </a:lstStyle>
          <a:p>
            <a:pPr rtl="0"/>
            <a:r>
              <a:rPr lang="zh-TW" altLang="en-US" noProof="0"/>
              <a:t>按一下以編輯母片標題樣式</a:t>
            </a:r>
          </a:p>
        </p:txBody>
      </p:sp>
      <p:sp>
        <p:nvSpPr>
          <p:cNvPr id="3" name="文字預留位置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4" name="日期預留位置 3"/>
          <p:cNvSpPr>
            <a:spLocks noGrp="1"/>
          </p:cNvSpPr>
          <p:nvPr>
            <p:ph type="dt" sz="half" idx="10"/>
          </p:nvPr>
        </p:nvSpPr>
        <p:spPr/>
        <p:txBody>
          <a:bodyPr rtlCol="0"/>
          <a:lstStyle/>
          <a:p>
            <a:pPr rtl="0"/>
            <a:fld id="{F6664F2E-153B-4E2C-A056-5DB5A9975215}" type="datetime1">
              <a:rPr lang="zh-TW" altLang="en-US" noProof="0" smtClean="0"/>
              <a:t>2021/7/31</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p:nvPr>
        </p:nvSpPr>
        <p:spPr>
          <a:xfrm>
            <a:off x="1141410" y="2249486"/>
            <a:ext cx="4878389"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172200" y="2249486"/>
            <a:ext cx="4875211" cy="3541714"/>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預留位置 4"/>
          <p:cNvSpPr>
            <a:spLocks noGrp="1"/>
          </p:cNvSpPr>
          <p:nvPr>
            <p:ph type="dt" sz="half" idx="10"/>
          </p:nvPr>
        </p:nvSpPr>
        <p:spPr/>
        <p:txBody>
          <a:bodyPr rtlCol="0"/>
          <a:lstStyle/>
          <a:p>
            <a:pPr rtl="0"/>
            <a:fld id="{5B614546-2256-4544-A381-0C5D3FA3754D}"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1141411" y="619126"/>
            <a:ext cx="9906000" cy="1477961"/>
          </a:xfrm>
        </p:spPr>
        <p:txBody>
          <a:bodyPr rtlCol="0"/>
          <a:lstStyle/>
          <a:p>
            <a:pPr rtl="0"/>
            <a:r>
              <a:rPr lang="zh-TW" altLang="en-US" noProof="0"/>
              <a:t>按一下以編輯母片標題樣式</a:t>
            </a:r>
          </a:p>
        </p:txBody>
      </p:sp>
      <p:sp>
        <p:nvSpPr>
          <p:cNvPr id="3" name="文字版面配置區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141410" y="3073397"/>
            <a:ext cx="4878391"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版面配置區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6" name="內容預留位置 5"/>
          <p:cNvSpPr>
            <a:spLocks noGrp="1"/>
          </p:cNvSpPr>
          <p:nvPr>
            <p:ph sz="quarter" idx="4"/>
          </p:nvPr>
        </p:nvSpPr>
        <p:spPr>
          <a:xfrm>
            <a:off x="6172200" y="3073397"/>
            <a:ext cx="4875210" cy="2717801"/>
          </a:xfrm>
        </p:spPr>
        <p:txBody>
          <a:bodyPr rtlCol="0"/>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p>
            <a:pPr rtl="0"/>
            <a:fld id="{79260E5C-7374-4BD7-A8D3-78504AC74AC2}" type="datetime1">
              <a:rPr lang="zh-TW" altLang="en-US" noProof="0" smtClean="0"/>
              <a:t>2021/7/31</a:t>
            </a:fld>
            <a:endParaRPr lang="zh-TW" altLang="en-US" noProof="0"/>
          </a:p>
        </p:txBody>
      </p:sp>
      <p:sp>
        <p:nvSpPr>
          <p:cNvPr id="8" name="頁尾版面配置區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日期預留位置 2"/>
          <p:cNvSpPr>
            <a:spLocks noGrp="1"/>
          </p:cNvSpPr>
          <p:nvPr>
            <p:ph type="dt" sz="half" idx="10"/>
          </p:nvPr>
        </p:nvSpPr>
        <p:spPr/>
        <p:txBody>
          <a:bodyPr rtlCol="0"/>
          <a:lstStyle/>
          <a:p>
            <a:pPr rtl="0"/>
            <a:fld id="{29BF51D3-47A8-4135-A552-407B291B3BAF}" type="datetime1">
              <a:rPr lang="zh-TW" altLang="en-US" noProof="0" smtClean="0"/>
              <a:t>2021/7/31</a:t>
            </a:fld>
            <a:endParaRPr lang="zh-TW" altLang="en-US" noProof="0"/>
          </a:p>
        </p:txBody>
      </p:sp>
      <p:sp>
        <p:nvSpPr>
          <p:cNvPr id="4" name="頁尾預留位置 3"/>
          <p:cNvSpPr>
            <a:spLocks noGrp="1"/>
          </p:cNvSpPr>
          <p:nvPr>
            <p:ph type="ftr" sz="quarter" idx="11"/>
          </p:nvPr>
        </p:nvSpPr>
        <p:spPr/>
        <p:txBody>
          <a:bodyPr rtlCol="0"/>
          <a:lstStyle/>
          <a:p>
            <a:pPr rtl="0"/>
            <a:endParaRPr lang="zh-TW" altLang="en-US" noProof="0"/>
          </a:p>
        </p:txBody>
      </p:sp>
      <p:sp>
        <p:nvSpPr>
          <p:cNvPr id="5" name="投影片編號預留位置 4"/>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rtlCol="0"/>
          <a:lstStyle/>
          <a:p>
            <a:pPr rtl="0"/>
            <a:fld id="{22613E00-02BA-4C9F-87CA-E0D4223687BA}" type="datetime1">
              <a:rPr lang="zh-TW" altLang="en-US" noProof="0" smtClean="0"/>
              <a:t>2021/7/31</a:t>
            </a:fld>
            <a:endParaRPr lang="zh-TW" altLang="en-US" noProof="0"/>
          </a:p>
        </p:txBody>
      </p:sp>
      <p:sp>
        <p:nvSpPr>
          <p:cNvPr id="3" name="頁尾預留位置 2"/>
          <p:cNvSpPr>
            <a:spLocks noGrp="1"/>
          </p:cNvSpPr>
          <p:nvPr>
            <p:ph type="ftr" sz="quarter" idx="11"/>
          </p:nvPr>
        </p:nvSpPr>
        <p:spPr/>
        <p:txBody>
          <a:bodyPr rtlCol="0"/>
          <a:lstStyle/>
          <a:p>
            <a:pPr rtl="0"/>
            <a:endParaRPr lang="zh-TW" altLang="en-US" noProof="0"/>
          </a:p>
        </p:txBody>
      </p:sp>
      <p:sp>
        <p:nvSpPr>
          <p:cNvPr id="4" name="投影片編號預留位置 3"/>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46705" y="609601"/>
            <a:ext cx="3856037" cy="1639884"/>
          </a:xfrm>
        </p:spPr>
        <p:txBody>
          <a:bodyPr rtlCol="0" anchor="b"/>
          <a:lstStyle>
            <a:lvl1pPr>
              <a:defRPr sz="3200"/>
            </a:lvl1pPr>
          </a:lstStyle>
          <a:p>
            <a:pPr rtl="0"/>
            <a:r>
              <a:rPr lang="zh-TW" altLang="en-US" noProof="0"/>
              <a:t>按一下以編輯母片標題樣式</a:t>
            </a:r>
          </a:p>
        </p:txBody>
      </p:sp>
      <p:sp>
        <p:nvSpPr>
          <p:cNvPr id="3" name="內容預留位置 2"/>
          <p:cNvSpPr>
            <a:spLocks noGrp="1"/>
          </p:cNvSpPr>
          <p:nvPr>
            <p:ph idx="1"/>
          </p:nvPr>
        </p:nvSpPr>
        <p:spPr>
          <a:xfrm>
            <a:off x="5156200" y="592666"/>
            <a:ext cx="5891209" cy="5198534"/>
          </a:xfrm>
        </p:spPr>
        <p:txBody>
          <a:bodyPr rtlCol="0" anchor="ct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版面配置區 4"/>
          <p:cNvSpPr>
            <a:spLocks noGrp="1"/>
          </p:cNvSpPr>
          <p:nvPr>
            <p:ph type="dt" sz="half" idx="10"/>
          </p:nvPr>
        </p:nvSpPr>
        <p:spPr/>
        <p:txBody>
          <a:bodyPr rtlCol="0"/>
          <a:lstStyle/>
          <a:p>
            <a:pPr rtl="0"/>
            <a:fld id="{9CA50E54-C0E4-4AE9-A91D-EA60F927227C}"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41413" y="609600"/>
            <a:ext cx="5934508" cy="1639886"/>
          </a:xfrm>
        </p:spPr>
        <p:txBody>
          <a:bodyPr rtlCol="0" anchor="b"/>
          <a:lstStyle>
            <a:lvl1pPr>
              <a:defRPr sz="320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5" name="日期預留位置 4"/>
          <p:cNvSpPr>
            <a:spLocks noGrp="1"/>
          </p:cNvSpPr>
          <p:nvPr>
            <p:ph type="dt" sz="half" idx="10"/>
          </p:nvPr>
        </p:nvSpPr>
        <p:spPr/>
        <p:txBody>
          <a:bodyPr rtlCol="0"/>
          <a:lstStyle/>
          <a:p>
            <a:pPr rtl="0"/>
            <a:fld id="{1EFD1729-EB76-4F61-A787-2195EE673C4D}" type="datetime1">
              <a:rPr lang="zh-TW" altLang="en-US" noProof="0" smtClean="0"/>
              <a:t>2021/7/31</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6D22F896-40B5-4ADD-8801-0D06FADFA095}" type="slidenum">
              <a:rPr lang="en-US" altLang="zh-TW" noProof="0" smtClean="0"/>
              <a:t>‹#›</a:t>
            </a:fld>
            <a:endParaRPr lang="zh-TW"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圖片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群組 7"/>
          <p:cNvGrpSpPr/>
          <p:nvPr/>
        </p:nvGrpSpPr>
        <p:grpSpPr>
          <a:xfrm>
            <a:off x="-14288" y="0"/>
            <a:ext cx="12053888" cy="6858001"/>
            <a:chOff x="-14288" y="0"/>
            <a:chExt cx="12053888" cy="6858001"/>
          </a:xfrm>
        </p:grpSpPr>
        <p:grpSp>
          <p:nvGrpSpPr>
            <p:cNvPr id="9" name="群組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矩形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手繪多邊形​​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手繪多邊形​​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手繪多邊形​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手繪多邊形​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手繪多邊形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手繪多邊形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手繪多邊形​​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手繪多邊形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手繪多邊形​​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手繪多邊形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線條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手繪多邊形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手繪多邊形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手繪多邊形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手繪多邊形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矩形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手繪多邊形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手繪多邊形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手繪多邊形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手繪多邊形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手繪多邊形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手繪多邊形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手繪多邊形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手繪多邊形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手繪多邊形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手繪多邊形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群組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手繪多邊形​​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手繪多邊形​​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手繪多邊形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手繪多邊形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手繪多邊形​​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手繪多邊形​​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手繪多邊形​​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手繪多邊形​​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手繪多邊形​​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矩形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標題預留位置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TW" altLang="en-US" noProof="0"/>
          </a:p>
        </p:txBody>
      </p:sp>
      <p:sp>
        <p:nvSpPr>
          <p:cNvPr id="3" name="文字版面配置區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版面配置區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946D7A6D-CD8A-4D32-87F5-E23E4C5CC8EE}" type="datetime1">
              <a:rPr lang="zh-TW" altLang="en-US" noProof="0" smtClean="0"/>
              <a:t>2021/7/31</a:t>
            </a:fld>
            <a:endParaRPr lang="zh-TW" altLang="en-US" noProof="0" dirty="0"/>
          </a:p>
        </p:txBody>
      </p:sp>
      <p:sp>
        <p:nvSpPr>
          <p:cNvPr id="5" name="頁尾預留位置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baseline="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noProof="0" smtClean="0"/>
              <a:pPr/>
              <a:t>‹#›</a:t>
            </a:fld>
            <a:endParaRPr lang="zh-TW" altLang="en-U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baseline="0">
          <a:solidFill>
            <a:schemeClr val="tx1"/>
          </a:solidFill>
          <a:latin typeface="Microsoft JhengHei UI" panose="020B0604030504040204" pitchFamily="34" charset="-120"/>
          <a:ea typeface="Microsoft JhengHei UI" panose="020B0604030504040204" pitchFamily="34" charset="-120"/>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baseline="0">
          <a:solidFill>
            <a:schemeClr val="tx1"/>
          </a:solidFill>
          <a:latin typeface="Microsoft JhengHei UI" panose="020B0604030504040204" pitchFamily="34" charset="-120"/>
          <a:ea typeface="Microsoft JhengHei UI" panose="020B0604030504040204" pitchFamily="34" charset="-120"/>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baseline="0">
          <a:solidFill>
            <a:schemeClr val="tx1"/>
          </a:solidFill>
          <a:latin typeface="Microsoft JhengHei UI" panose="020B0604030504040204" pitchFamily="34" charset="-120"/>
          <a:ea typeface="Microsoft JhengHei UI" panose="020B0604030504040204" pitchFamily="34" charset="-120"/>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baseline="0">
          <a:solidFill>
            <a:schemeClr val="tx1"/>
          </a:solidFill>
          <a:latin typeface="Microsoft JhengHei UI" panose="020B0604030504040204" pitchFamily="34" charset="-120"/>
          <a:ea typeface="Microsoft JhengHei UI" panose="020B0604030504040204" pitchFamily="34" charset="-120"/>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rive.google.com/file/d/1hgq0gbrx5epcnp4a7L_bqU9JncfJ_Lp4/view?usp=sharing"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群組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矩形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pic>
          <p:nvPicPr>
            <p:cNvPr id="79" name="圖片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圖片 4" descr="電路板特寫">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群組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圓角化對角線角落矩形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grpSp>
          <p:nvGrpSpPr>
            <p:cNvPr id="83" name="群組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手繪多邊形​​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手繪多邊形​​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手繪多邊形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手繪多邊形​​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手繪多邊形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手繪多邊形​​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手繪多邊形​​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手繪多邊形​​(F)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手繪多邊形​​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矩形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手繪多邊形​​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手繪多邊形​​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手繪多邊形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手繪多邊形​​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手繪多邊形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手繪多邊形​​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手繪多邊形​​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手繪多邊形​​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手繪多邊形​​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矩形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標題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n-US" altLang="zh-TW" dirty="0"/>
              <a:t>Arduino</a:t>
            </a:r>
            <a:r>
              <a:rPr lang="zh-TW" altLang="en-US" dirty="0"/>
              <a:t>程式介紹</a:t>
            </a:r>
            <a:r>
              <a:rPr lang="en-US" altLang="zh-TW" dirty="0"/>
              <a:t>2</a:t>
            </a:r>
          </a:p>
        </p:txBody>
      </p:sp>
      <p:sp>
        <p:nvSpPr>
          <p:cNvPr id="3" name="副標題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en-US" altLang="zh-TW"/>
              <a:t>2021/07/24</a:t>
            </a:r>
            <a:endParaRPr lang="en-US" altLang="zh-TW"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07A2B0-BEF2-4CA2-9AFD-EBDD9B36A02D}"/>
              </a:ext>
            </a:extLst>
          </p:cNvPr>
          <p:cNvSpPr>
            <a:spLocks noGrp="1"/>
          </p:cNvSpPr>
          <p:nvPr>
            <p:ph type="title"/>
          </p:nvPr>
        </p:nvSpPr>
        <p:spPr>
          <a:xfrm>
            <a:off x="1141413" y="393983"/>
            <a:ext cx="9905998" cy="1478570"/>
          </a:xfrm>
        </p:spPr>
        <p:txBody>
          <a:bodyPr>
            <a:normAutofit/>
          </a:bodyPr>
          <a:lstStyle/>
          <a:p>
            <a:r>
              <a:rPr lang="en-US" altLang="zh-TW" sz="4000" b="1" dirty="0">
                <a:solidFill>
                  <a:schemeClr val="bg1"/>
                </a:solidFill>
              </a:rPr>
              <a:t>Function(</a:t>
            </a:r>
            <a:r>
              <a:rPr lang="zh-TW" altLang="en-US" sz="4000" b="1" dirty="0">
                <a:solidFill>
                  <a:schemeClr val="bg1"/>
                </a:solidFill>
              </a:rPr>
              <a:t>函式</a:t>
            </a:r>
            <a:r>
              <a:rPr lang="en-US" altLang="zh-TW" sz="4000" b="1" dirty="0">
                <a:solidFill>
                  <a:schemeClr val="bg1"/>
                </a:solidFill>
              </a:rPr>
              <a:t>)</a:t>
            </a:r>
            <a:endParaRPr lang="zh-TW" altLang="en-US" sz="4000" b="1" dirty="0">
              <a:solidFill>
                <a:schemeClr val="bg1"/>
              </a:solidFill>
            </a:endParaRPr>
          </a:p>
        </p:txBody>
      </p:sp>
      <p:pic>
        <p:nvPicPr>
          <p:cNvPr id="10" name="內容版面配置區 9">
            <a:extLst>
              <a:ext uri="{FF2B5EF4-FFF2-40B4-BE49-F238E27FC236}">
                <a16:creationId xmlns:a16="http://schemas.microsoft.com/office/drawing/2014/main" id="{96F434CF-7B54-47E0-B0AA-02D218C02721}"/>
              </a:ext>
            </a:extLst>
          </p:cNvPr>
          <p:cNvPicPr>
            <a:picLocks noGrp="1" noChangeAspect="1"/>
          </p:cNvPicPr>
          <p:nvPr>
            <p:ph sz="half" idx="1"/>
          </p:nvPr>
        </p:nvPicPr>
        <p:blipFill>
          <a:blip r:embed="rId2"/>
          <a:srcRect/>
          <a:stretch/>
        </p:blipFill>
        <p:spPr>
          <a:xfrm>
            <a:off x="1317582" y="2249486"/>
            <a:ext cx="4229077" cy="3815754"/>
          </a:xfrm>
        </p:spPr>
      </p:pic>
      <p:sp>
        <p:nvSpPr>
          <p:cNvPr id="12" name="內容版面配置區 11">
            <a:extLst>
              <a:ext uri="{FF2B5EF4-FFF2-40B4-BE49-F238E27FC236}">
                <a16:creationId xmlns:a16="http://schemas.microsoft.com/office/drawing/2014/main" id="{1CE76AA0-FEB0-46CD-8590-D043195EC0B1}"/>
              </a:ext>
            </a:extLst>
          </p:cNvPr>
          <p:cNvSpPr>
            <a:spLocks noGrp="1"/>
          </p:cNvSpPr>
          <p:nvPr>
            <p:ph sz="half" idx="2"/>
          </p:nvPr>
        </p:nvSpPr>
        <p:spPr>
          <a:xfrm>
            <a:off x="6172200" y="2249486"/>
            <a:ext cx="4875211" cy="3815754"/>
          </a:xfrm>
        </p:spPr>
        <p:txBody>
          <a:bodyPr>
            <a:normAutofit/>
          </a:bodyPr>
          <a:lstStyle/>
          <a:p>
            <a:r>
              <a:rPr lang="en-US" altLang="zh-TW" b="1" dirty="0"/>
              <a:t>Building Blocks of Programs</a:t>
            </a:r>
          </a:p>
          <a:p>
            <a:r>
              <a:rPr lang="zh-TW" altLang="en-US" b="1" dirty="0"/>
              <a:t>利用</a:t>
            </a:r>
            <a:r>
              <a:rPr lang="en-US" altLang="zh-TW" b="1" dirty="0"/>
              <a:t>void</a:t>
            </a:r>
            <a:r>
              <a:rPr lang="zh-TW" altLang="en-US" b="1" dirty="0"/>
              <a:t>可宣告無回傳之函式</a:t>
            </a:r>
            <a:endParaRPr lang="en-US" altLang="zh-TW" b="1" dirty="0"/>
          </a:p>
          <a:p>
            <a:r>
              <a:rPr lang="zh-TW" altLang="en-US" b="1" dirty="0"/>
              <a:t>亦可用變數宣告的方式宣告有回傳值之函式</a:t>
            </a:r>
            <a:r>
              <a:rPr lang="en-US" altLang="zh-TW" b="1" dirty="0"/>
              <a:t>(</a:t>
            </a:r>
            <a:r>
              <a:rPr lang="zh-TW" altLang="en-US" b="1" dirty="0"/>
              <a:t>例如</a:t>
            </a:r>
            <a:r>
              <a:rPr lang="en-US" altLang="zh-TW" b="1" dirty="0"/>
              <a:t>:int)</a:t>
            </a:r>
          </a:p>
          <a:p>
            <a:r>
              <a:rPr lang="zh-TW" altLang="en-US" b="1" dirty="0"/>
              <a:t>用於簡化及整理程式</a:t>
            </a:r>
            <a:endParaRPr lang="en-US" altLang="zh-TW" b="1" dirty="0"/>
          </a:p>
          <a:p>
            <a:r>
              <a:rPr lang="zh-TW" altLang="en-US" b="1" dirty="0"/>
              <a:t>函式中亦可呼叫其他函式</a:t>
            </a:r>
            <a:endParaRPr lang="en-US" altLang="zh-TW" b="1" dirty="0"/>
          </a:p>
          <a:p>
            <a:r>
              <a:rPr lang="zh-TW" altLang="en-US" b="1" dirty="0"/>
              <a:t>須注意函式宣告之前後順序</a:t>
            </a:r>
            <a:endParaRPr lang="en-US" altLang="zh-TW" b="1" dirty="0"/>
          </a:p>
        </p:txBody>
      </p:sp>
      <p:pic>
        <p:nvPicPr>
          <p:cNvPr id="6" name="圖片 5">
            <a:extLst>
              <a:ext uri="{FF2B5EF4-FFF2-40B4-BE49-F238E27FC236}">
                <a16:creationId xmlns:a16="http://schemas.microsoft.com/office/drawing/2014/main" id="{83C5D4FA-814E-4FDF-9C16-1EAE86E0804D}"/>
              </a:ext>
            </a:extLst>
          </p:cNvPr>
          <p:cNvPicPr>
            <a:picLocks noChangeAspect="1"/>
          </p:cNvPicPr>
          <p:nvPr/>
        </p:nvPicPr>
        <p:blipFill>
          <a:blip r:embed="rId3"/>
          <a:stretch>
            <a:fillRect/>
          </a:stretch>
        </p:blipFill>
        <p:spPr>
          <a:xfrm>
            <a:off x="3744555" y="1331943"/>
            <a:ext cx="3710543" cy="4985447"/>
          </a:xfrm>
          <a:prstGeom prst="rect">
            <a:avLst/>
          </a:prstGeom>
        </p:spPr>
      </p:pic>
      <p:pic>
        <p:nvPicPr>
          <p:cNvPr id="4" name="圖片 3">
            <a:extLst>
              <a:ext uri="{FF2B5EF4-FFF2-40B4-BE49-F238E27FC236}">
                <a16:creationId xmlns:a16="http://schemas.microsoft.com/office/drawing/2014/main" id="{E09DC13C-90F6-4481-8420-C4A6AB4F0CBD}"/>
              </a:ext>
            </a:extLst>
          </p:cNvPr>
          <p:cNvPicPr>
            <a:picLocks noChangeAspect="1"/>
          </p:cNvPicPr>
          <p:nvPr/>
        </p:nvPicPr>
        <p:blipFill>
          <a:blip r:embed="rId4"/>
          <a:stretch>
            <a:fillRect/>
          </a:stretch>
        </p:blipFill>
        <p:spPr>
          <a:xfrm>
            <a:off x="1754174" y="1803633"/>
            <a:ext cx="3980762" cy="3722424"/>
          </a:xfrm>
          <a:prstGeom prst="rect">
            <a:avLst/>
          </a:prstGeom>
        </p:spPr>
      </p:pic>
      <p:pic>
        <p:nvPicPr>
          <p:cNvPr id="8" name="圖片 7">
            <a:extLst>
              <a:ext uri="{FF2B5EF4-FFF2-40B4-BE49-F238E27FC236}">
                <a16:creationId xmlns:a16="http://schemas.microsoft.com/office/drawing/2014/main" id="{20E3F722-4ECC-432A-8D57-9F059B1DB339}"/>
              </a:ext>
            </a:extLst>
          </p:cNvPr>
          <p:cNvPicPr>
            <a:picLocks noChangeAspect="1"/>
          </p:cNvPicPr>
          <p:nvPr/>
        </p:nvPicPr>
        <p:blipFill>
          <a:blip r:embed="rId5"/>
          <a:stretch>
            <a:fillRect/>
          </a:stretch>
        </p:blipFill>
        <p:spPr>
          <a:xfrm>
            <a:off x="3958689" y="1282322"/>
            <a:ext cx="3613205" cy="4833966"/>
          </a:xfrm>
          <a:prstGeom prst="rect">
            <a:avLst/>
          </a:prstGeom>
        </p:spPr>
      </p:pic>
      <p:pic>
        <p:nvPicPr>
          <p:cNvPr id="16" name="圖片 15">
            <a:extLst>
              <a:ext uri="{FF2B5EF4-FFF2-40B4-BE49-F238E27FC236}">
                <a16:creationId xmlns:a16="http://schemas.microsoft.com/office/drawing/2014/main" id="{67A33254-9A28-4E9D-9792-C6C41FB90409}"/>
              </a:ext>
            </a:extLst>
          </p:cNvPr>
          <p:cNvPicPr>
            <a:picLocks noChangeAspect="1"/>
          </p:cNvPicPr>
          <p:nvPr/>
        </p:nvPicPr>
        <p:blipFill>
          <a:blip r:embed="rId6"/>
          <a:stretch>
            <a:fillRect/>
          </a:stretch>
        </p:blipFill>
        <p:spPr>
          <a:xfrm>
            <a:off x="733613" y="1730803"/>
            <a:ext cx="10002646" cy="3991532"/>
          </a:xfrm>
          <a:prstGeom prst="rect">
            <a:avLst/>
          </a:prstGeom>
        </p:spPr>
      </p:pic>
      <p:sp>
        <p:nvSpPr>
          <p:cNvPr id="17" name="文字方塊 16">
            <a:extLst>
              <a:ext uri="{FF2B5EF4-FFF2-40B4-BE49-F238E27FC236}">
                <a16:creationId xmlns:a16="http://schemas.microsoft.com/office/drawing/2014/main" id="{F81853FD-5CC5-4139-B98B-8662155A40E0}"/>
              </a:ext>
            </a:extLst>
          </p:cNvPr>
          <p:cNvSpPr txBox="1"/>
          <p:nvPr/>
        </p:nvSpPr>
        <p:spPr>
          <a:xfrm>
            <a:off x="2950755" y="1906109"/>
            <a:ext cx="7609483" cy="646331"/>
          </a:xfrm>
          <a:prstGeom prst="rect">
            <a:avLst/>
          </a:prstGeom>
          <a:noFill/>
        </p:spPr>
        <p:txBody>
          <a:bodyPr wrap="square" rtlCol="0">
            <a:spAutoFit/>
          </a:bodyPr>
          <a:lstStyle/>
          <a:p>
            <a:r>
              <a:rPr lang="zh-TW" altLang="en-US" b="1" dirty="0">
                <a:solidFill>
                  <a:srgbClr val="002060"/>
                </a:solidFill>
              </a:rPr>
              <a:t>實作練習</a:t>
            </a:r>
            <a:r>
              <a:rPr lang="en-US" altLang="zh-TW" b="1" dirty="0">
                <a:solidFill>
                  <a:srgbClr val="002060"/>
                </a:solidFill>
              </a:rPr>
              <a:t>:</a:t>
            </a:r>
          </a:p>
          <a:p>
            <a:r>
              <a:rPr lang="zh-TW" altLang="en-US" b="1" dirty="0">
                <a:solidFill>
                  <a:srgbClr val="002060"/>
                </a:solidFill>
              </a:rPr>
              <a:t>設計一函式</a:t>
            </a:r>
            <a:r>
              <a:rPr lang="en-US" altLang="zh-TW" b="1" dirty="0">
                <a:solidFill>
                  <a:srgbClr val="002060"/>
                </a:solidFill>
              </a:rPr>
              <a:t>(</a:t>
            </a:r>
            <a:r>
              <a:rPr lang="en-US" altLang="zh-TW" b="1" dirty="0" err="1">
                <a:solidFill>
                  <a:srgbClr val="002060"/>
                </a:solidFill>
              </a:rPr>
              <a:t>primeNum</a:t>
            </a:r>
            <a:r>
              <a:rPr lang="en-US" altLang="zh-TW" b="1" dirty="0">
                <a:solidFill>
                  <a:srgbClr val="002060"/>
                </a:solidFill>
              </a:rPr>
              <a:t>)</a:t>
            </a:r>
            <a:r>
              <a:rPr lang="zh-TW" altLang="en-US" b="1" dirty="0">
                <a:solidFill>
                  <a:srgbClr val="002060"/>
                </a:solidFill>
              </a:rPr>
              <a:t>判斷傳入之變數是否為質數並回傳布林值結果</a:t>
            </a:r>
            <a:r>
              <a:rPr lang="en-US" altLang="zh-TW" b="1" dirty="0">
                <a:solidFill>
                  <a:srgbClr val="002060"/>
                </a:solidFill>
              </a:rPr>
              <a:t>(1/0)</a:t>
            </a:r>
            <a:endParaRPr lang="zh-TW" altLang="en-US" b="1" dirty="0">
              <a:solidFill>
                <a:srgbClr val="002060"/>
              </a:solidFill>
            </a:endParaRPr>
          </a:p>
        </p:txBody>
      </p:sp>
      <p:pic>
        <p:nvPicPr>
          <p:cNvPr id="13" name="圖片 12">
            <a:extLst>
              <a:ext uri="{FF2B5EF4-FFF2-40B4-BE49-F238E27FC236}">
                <a16:creationId xmlns:a16="http://schemas.microsoft.com/office/drawing/2014/main" id="{90FC4AFA-99D3-431F-836E-AF6E60F6F9E7}"/>
              </a:ext>
            </a:extLst>
          </p:cNvPr>
          <p:cNvPicPr>
            <a:picLocks noChangeAspect="1"/>
          </p:cNvPicPr>
          <p:nvPr/>
        </p:nvPicPr>
        <p:blipFill>
          <a:blip r:embed="rId7"/>
          <a:stretch>
            <a:fillRect/>
          </a:stretch>
        </p:blipFill>
        <p:spPr>
          <a:xfrm>
            <a:off x="90766" y="657870"/>
            <a:ext cx="2919016" cy="4985447"/>
          </a:xfrm>
          <a:prstGeom prst="rect">
            <a:avLst/>
          </a:prstGeom>
        </p:spPr>
      </p:pic>
    </p:spTree>
    <p:extLst>
      <p:ext uri="{BB962C8B-B14F-4D97-AF65-F5344CB8AC3E}">
        <p14:creationId xmlns:p14="http://schemas.microsoft.com/office/powerpoint/2010/main" val="325283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常用內建函式</a:t>
            </a: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917356" y="2105316"/>
            <a:ext cx="10354112" cy="4480041"/>
          </a:xfrm>
        </p:spPr>
        <p:txBody>
          <a:bodyPr/>
          <a:lstStyle/>
          <a:p>
            <a:r>
              <a:rPr lang="en-US" altLang="zh-TW" b="1" dirty="0" err="1"/>
              <a:t>pinMode</a:t>
            </a:r>
            <a:r>
              <a:rPr lang="en-US" altLang="zh-TW" b="1" dirty="0"/>
              <a:t>(pin, OUTPUT/INPUT);	</a:t>
            </a:r>
            <a:r>
              <a:rPr lang="zh-TW" altLang="en-US" b="1" dirty="0"/>
              <a:t>設定腳位輸入或輸出</a:t>
            </a:r>
            <a:endParaRPr lang="en-US" altLang="zh-TW" b="1" dirty="0"/>
          </a:p>
          <a:p>
            <a:r>
              <a:rPr lang="en-US" altLang="zh-TW" b="1" dirty="0" err="1"/>
              <a:t>digitalWrite</a:t>
            </a:r>
            <a:r>
              <a:rPr lang="en-US" altLang="zh-TW" b="1" dirty="0"/>
              <a:t>(pin, HIGH/LOW);		</a:t>
            </a:r>
            <a:r>
              <a:rPr lang="zh-TW" altLang="en-US" b="1" dirty="0"/>
              <a:t>設定腳位輸出高或低電位</a:t>
            </a:r>
            <a:endParaRPr lang="en-US" altLang="zh-TW" b="1" dirty="0"/>
          </a:p>
          <a:p>
            <a:r>
              <a:rPr lang="en-US" altLang="zh-TW" b="1" dirty="0" err="1"/>
              <a:t>digitalRead</a:t>
            </a:r>
            <a:r>
              <a:rPr lang="en-US" altLang="zh-TW" b="1" dirty="0"/>
              <a:t>(pin)				</a:t>
            </a:r>
            <a:r>
              <a:rPr lang="zh-TW" altLang="en-US" b="1" dirty="0"/>
              <a:t>讀取數位輸入數值</a:t>
            </a:r>
            <a:r>
              <a:rPr lang="en-US" altLang="zh-TW" b="1" dirty="0"/>
              <a:t>(0 or 1)</a:t>
            </a:r>
          </a:p>
          <a:p>
            <a:r>
              <a:rPr lang="en-US" altLang="zh-TW" b="1" dirty="0" err="1"/>
              <a:t>analogRead</a:t>
            </a:r>
            <a:r>
              <a:rPr lang="en-US" altLang="zh-TW" b="1" dirty="0"/>
              <a:t>(pin);			</a:t>
            </a:r>
            <a:r>
              <a:rPr lang="zh-TW" altLang="en-US" b="1" dirty="0"/>
              <a:t>讀取類比輸入數值</a:t>
            </a:r>
            <a:r>
              <a:rPr lang="en-US" altLang="zh-TW" b="1" dirty="0"/>
              <a:t>(0-1023)</a:t>
            </a:r>
          </a:p>
          <a:p>
            <a:r>
              <a:rPr lang="en-US" altLang="zh-TW" b="1" dirty="0" err="1"/>
              <a:t>analogWrite</a:t>
            </a:r>
            <a:r>
              <a:rPr lang="en-US" altLang="zh-TW" b="1" dirty="0"/>
              <a:t>(pin, 0-255);		</a:t>
            </a:r>
            <a:r>
              <a:rPr lang="zh-TW" altLang="en-US" b="1" dirty="0"/>
              <a:t>設定腳位類比輸出值</a:t>
            </a:r>
            <a:r>
              <a:rPr lang="en-US" altLang="zh-TW" b="1" dirty="0"/>
              <a:t>(</a:t>
            </a:r>
            <a:r>
              <a:rPr lang="en-US" altLang="zh-TW" b="1" dirty="0" err="1"/>
              <a:t>pwm</a:t>
            </a:r>
            <a:r>
              <a:rPr lang="en-US" altLang="zh-TW" b="1" dirty="0"/>
              <a:t>)</a:t>
            </a:r>
          </a:p>
          <a:p>
            <a:r>
              <a:rPr lang="en-US" altLang="zh-TW" b="1" dirty="0"/>
              <a:t>delay(millisecond);			</a:t>
            </a:r>
            <a:r>
              <a:rPr lang="zh-TW" altLang="en-US" b="1" dirty="0"/>
              <a:t>延遲函式</a:t>
            </a:r>
            <a:endParaRPr lang="en-US" altLang="zh-TW" b="1" dirty="0"/>
          </a:p>
          <a:p>
            <a:endParaRPr lang="en-US" altLang="zh-TW" dirty="0"/>
          </a:p>
        </p:txBody>
      </p:sp>
    </p:spTree>
    <p:extLst>
      <p:ext uri="{BB962C8B-B14F-4D97-AF65-F5344CB8AC3E}">
        <p14:creationId xmlns:p14="http://schemas.microsoft.com/office/powerpoint/2010/main" val="109803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實作練習</a:t>
            </a:r>
            <a:r>
              <a:rPr lang="en-US" altLang="zh-TW" sz="4400" b="1" dirty="0">
                <a:solidFill>
                  <a:schemeClr val="bg1"/>
                </a:solidFill>
                <a:latin typeface="微軟正黑體" panose="020B0604030504040204" pitchFamily="34" charset="-120"/>
                <a:ea typeface="微軟正黑體" panose="020B0604030504040204" pitchFamily="34" charset="-120"/>
              </a:rPr>
              <a:t>1(HW)</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917356" y="2105316"/>
            <a:ext cx="10354112" cy="4480041"/>
          </a:xfrm>
        </p:spPr>
        <p:txBody>
          <a:bodyPr/>
          <a:lstStyle/>
          <a:p>
            <a:r>
              <a:rPr lang="zh-TW" altLang="en-US" b="1" dirty="0"/>
              <a:t>利用</a:t>
            </a:r>
            <a:r>
              <a:rPr lang="en-US" altLang="zh-TW" b="1" dirty="0" err="1"/>
              <a:t>arduino</a:t>
            </a:r>
            <a:r>
              <a:rPr lang="zh-TW" altLang="en-US" b="1" dirty="0"/>
              <a:t>內建函式以及上周所教內容</a:t>
            </a:r>
            <a:endParaRPr lang="en-US" altLang="zh-TW" b="1" dirty="0"/>
          </a:p>
          <a:p>
            <a:r>
              <a:rPr lang="zh-TW" altLang="en-US" b="1" dirty="0"/>
              <a:t>任務</a:t>
            </a:r>
            <a:r>
              <a:rPr lang="en-US" altLang="zh-TW" b="1" dirty="0"/>
              <a:t>:</a:t>
            </a:r>
            <a:r>
              <a:rPr lang="zh-TW" altLang="en-US" b="1" dirty="0"/>
              <a:t> 讓兩顆</a:t>
            </a:r>
            <a:r>
              <a:rPr lang="en-US" altLang="zh-TW" b="1" dirty="0"/>
              <a:t>LED</a:t>
            </a:r>
            <a:r>
              <a:rPr lang="zh-TW" altLang="en-US" b="1" dirty="0"/>
              <a:t>依 </a:t>
            </a:r>
            <a:r>
              <a:rPr lang="en-US" altLang="zh-TW" b="1" dirty="0"/>
              <a:t>1.</a:t>
            </a:r>
            <a:r>
              <a:rPr lang="zh-TW" altLang="en-US" b="1" dirty="0"/>
              <a:t>暗暗 </a:t>
            </a:r>
            <a:r>
              <a:rPr lang="en-US" altLang="zh-TW" b="1" dirty="0"/>
              <a:t>&gt;</a:t>
            </a:r>
            <a:r>
              <a:rPr lang="zh-TW" altLang="en-US" b="1" dirty="0"/>
              <a:t> </a:t>
            </a:r>
            <a:r>
              <a:rPr lang="en-US" altLang="zh-TW" b="1" dirty="0"/>
              <a:t>2.</a:t>
            </a:r>
            <a:r>
              <a:rPr lang="zh-TW" altLang="en-US" b="1" dirty="0"/>
              <a:t>暗亮 </a:t>
            </a:r>
            <a:r>
              <a:rPr lang="en-US" altLang="zh-TW" b="1" dirty="0"/>
              <a:t>&gt;</a:t>
            </a:r>
            <a:r>
              <a:rPr lang="zh-TW" altLang="en-US" b="1" dirty="0"/>
              <a:t> </a:t>
            </a:r>
            <a:r>
              <a:rPr lang="en-US" altLang="zh-TW" b="1" dirty="0"/>
              <a:t>3.</a:t>
            </a:r>
            <a:r>
              <a:rPr lang="zh-TW" altLang="en-US" b="1" dirty="0"/>
              <a:t>亮亮 </a:t>
            </a:r>
            <a:r>
              <a:rPr lang="en-US" altLang="zh-TW" b="1" dirty="0"/>
              <a:t>&gt;</a:t>
            </a:r>
            <a:r>
              <a:rPr lang="zh-TW" altLang="en-US" b="1" dirty="0"/>
              <a:t> </a:t>
            </a:r>
            <a:r>
              <a:rPr lang="en-US" altLang="zh-TW" b="1" dirty="0"/>
              <a:t>4.</a:t>
            </a:r>
            <a:r>
              <a:rPr lang="zh-TW" altLang="en-US" b="1" dirty="0"/>
              <a:t>亮暗 的順序循環五次</a:t>
            </a:r>
            <a:endParaRPr lang="en-US" altLang="zh-TW" b="1" dirty="0"/>
          </a:p>
          <a:p>
            <a:r>
              <a:rPr lang="zh-TW" altLang="en-US" b="1" dirty="0"/>
              <a:t>使用一個變數作為計數器，從</a:t>
            </a:r>
            <a:r>
              <a:rPr lang="en-US" altLang="zh-TW" b="1" dirty="0"/>
              <a:t>0</a:t>
            </a:r>
            <a:r>
              <a:rPr lang="zh-TW" altLang="en-US" b="1" dirty="0"/>
              <a:t>開始依序往上</a:t>
            </a:r>
            <a:r>
              <a:rPr lang="en-US" altLang="zh-TW" b="1" dirty="0"/>
              <a:t>(num++)</a:t>
            </a:r>
          </a:p>
          <a:p>
            <a:r>
              <a:rPr lang="zh-TW" altLang="en-US" b="1" dirty="0"/>
              <a:t>使用</a:t>
            </a:r>
            <a:r>
              <a:rPr lang="en-US" altLang="zh-TW" b="1" dirty="0"/>
              <a:t>if-else</a:t>
            </a:r>
            <a:r>
              <a:rPr lang="zh-TW" altLang="en-US" b="1" dirty="0"/>
              <a:t>或</a:t>
            </a:r>
            <a:r>
              <a:rPr lang="en-US" altLang="zh-TW" b="1" dirty="0"/>
              <a:t>switch</a:t>
            </a:r>
            <a:r>
              <a:rPr lang="zh-TW" altLang="en-US" b="1" dirty="0"/>
              <a:t>來判斷計數器並選擇當前執行狀態</a:t>
            </a:r>
            <a:endParaRPr lang="en-US" altLang="zh-TW" b="1" dirty="0"/>
          </a:p>
          <a:p>
            <a:r>
              <a:rPr lang="zh-TW" altLang="en-US" b="1" dirty="0"/>
              <a:t>使用</a:t>
            </a:r>
            <a:r>
              <a:rPr lang="en-US" altLang="zh-TW" b="1" dirty="0"/>
              <a:t>while</a:t>
            </a:r>
            <a:r>
              <a:rPr lang="zh-TW" altLang="en-US" b="1" dirty="0"/>
              <a:t>或</a:t>
            </a:r>
            <a:r>
              <a:rPr lang="en-US" altLang="zh-TW" b="1" dirty="0"/>
              <a:t>for</a:t>
            </a:r>
            <a:r>
              <a:rPr lang="zh-TW" altLang="en-US" b="1" dirty="0"/>
              <a:t>迴圈來讓程式在循環五次後結束</a:t>
            </a:r>
            <a:endParaRPr lang="en-US" altLang="zh-TW" b="1" dirty="0"/>
          </a:p>
          <a:p>
            <a:r>
              <a:rPr lang="zh-TW" altLang="en-US" b="1" dirty="0"/>
              <a:t>每個狀態需停留</a:t>
            </a:r>
            <a:r>
              <a:rPr lang="en-US" altLang="zh-TW" b="1" dirty="0"/>
              <a:t>(delay)0.3</a:t>
            </a:r>
            <a:r>
              <a:rPr lang="zh-TW" altLang="en-US" b="1" dirty="0"/>
              <a:t>秒</a:t>
            </a:r>
            <a:endParaRPr lang="en-US" altLang="zh-TW" b="1" dirty="0"/>
          </a:p>
        </p:txBody>
      </p:sp>
    </p:spTree>
    <p:extLst>
      <p:ext uri="{BB962C8B-B14F-4D97-AF65-F5344CB8AC3E}">
        <p14:creationId xmlns:p14="http://schemas.microsoft.com/office/powerpoint/2010/main" val="1867749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5C197B-C6EE-4E6D-BBC7-F75DFBD33CF6}"/>
              </a:ext>
            </a:extLst>
          </p:cNvPr>
          <p:cNvSpPr>
            <a:spLocks noGrp="1"/>
          </p:cNvSpPr>
          <p:nvPr>
            <p:ph type="title"/>
          </p:nvPr>
        </p:nvSpPr>
        <p:spPr/>
        <p:txBody>
          <a:bodyPr>
            <a:normAutofit/>
          </a:bodyPr>
          <a:lstStyle/>
          <a:p>
            <a:r>
              <a:rPr lang="zh-TW" altLang="en-US" sz="4400" b="1" dirty="0">
                <a:latin typeface="微軟正黑體" panose="020B0604030504040204" pitchFamily="34" charset="-120"/>
                <a:ea typeface="微軟正黑體" panose="020B0604030504040204" pitchFamily="34" charset="-120"/>
              </a:rPr>
              <a:t>軟體下載</a:t>
            </a:r>
          </a:p>
        </p:txBody>
      </p:sp>
      <p:pic>
        <p:nvPicPr>
          <p:cNvPr id="6" name="內容版面配置區 5">
            <a:extLst>
              <a:ext uri="{FF2B5EF4-FFF2-40B4-BE49-F238E27FC236}">
                <a16:creationId xmlns:a16="http://schemas.microsoft.com/office/drawing/2014/main" id="{8DD57F10-3004-473B-AD56-7860F961D0B0}"/>
              </a:ext>
            </a:extLst>
          </p:cNvPr>
          <p:cNvPicPr>
            <a:picLocks noGrp="1" noChangeAspect="1"/>
          </p:cNvPicPr>
          <p:nvPr>
            <p:ph idx="1"/>
          </p:nvPr>
        </p:nvPicPr>
        <p:blipFill>
          <a:blip r:embed="rId2"/>
          <a:stretch>
            <a:fillRect/>
          </a:stretch>
        </p:blipFill>
        <p:spPr>
          <a:xfrm>
            <a:off x="4392855" y="1675773"/>
            <a:ext cx="6719552" cy="3981203"/>
          </a:xfrm>
        </p:spPr>
      </p:pic>
      <p:sp>
        <p:nvSpPr>
          <p:cNvPr id="4" name="文字版面配置區 3">
            <a:extLst>
              <a:ext uri="{FF2B5EF4-FFF2-40B4-BE49-F238E27FC236}">
                <a16:creationId xmlns:a16="http://schemas.microsoft.com/office/drawing/2014/main" id="{79257161-E8B8-476F-9EB7-967DE20F915C}"/>
              </a:ext>
            </a:extLst>
          </p:cNvPr>
          <p:cNvSpPr>
            <a:spLocks noGrp="1"/>
          </p:cNvSpPr>
          <p:nvPr>
            <p:ph type="body" sz="half" idx="2"/>
          </p:nvPr>
        </p:nvSpPr>
        <p:spPr>
          <a:xfrm>
            <a:off x="1146705" y="2249486"/>
            <a:ext cx="3173625" cy="3541714"/>
          </a:xfrm>
        </p:spPr>
        <p:txBody>
          <a:bodyPr>
            <a:normAutofit/>
          </a:bodyPr>
          <a:lstStyle/>
          <a:p>
            <a:pPr marL="285750" indent="-285750">
              <a:buFont typeface="Arial" panose="020B0604020202020204" pitchFamily="34" charset="0"/>
              <a:buChar char="•"/>
            </a:pPr>
            <a:r>
              <a:rPr lang="zh-TW" altLang="en-US" sz="2000" b="1" dirty="0"/>
              <a:t>文字編輯軟體</a:t>
            </a:r>
            <a:endParaRPr lang="en-US" altLang="zh-TW" sz="2000" b="1" dirty="0"/>
          </a:p>
          <a:p>
            <a:pPr marL="285750" indent="-285750">
              <a:buFont typeface="Arial" panose="020B0604020202020204" pitchFamily="34" charset="0"/>
              <a:buChar char="•"/>
            </a:pPr>
            <a:r>
              <a:rPr lang="zh-TW" altLang="en-US" sz="2000" b="1" dirty="0"/>
              <a:t>可用於編輯</a:t>
            </a:r>
            <a:r>
              <a:rPr lang="en-US" altLang="zh-TW" sz="2000" b="1" dirty="0"/>
              <a:t>.h</a:t>
            </a:r>
            <a:r>
              <a:rPr lang="zh-TW" altLang="en-US" sz="2000" b="1" dirty="0"/>
              <a:t>或</a:t>
            </a:r>
            <a:r>
              <a:rPr lang="en-US" altLang="zh-TW" sz="2000" b="1" dirty="0"/>
              <a:t>.</a:t>
            </a:r>
            <a:r>
              <a:rPr lang="en-US" altLang="zh-TW" sz="2000" b="1" dirty="0" err="1"/>
              <a:t>cpp</a:t>
            </a:r>
            <a:r>
              <a:rPr lang="zh-TW" altLang="en-US" sz="2000" b="1" dirty="0"/>
              <a:t>檔</a:t>
            </a:r>
            <a:endParaRPr lang="en-US" altLang="zh-TW" sz="2000" b="1" dirty="0"/>
          </a:p>
          <a:p>
            <a:pPr marL="285750" indent="-285750">
              <a:buFont typeface="Arial" panose="020B0604020202020204" pitchFamily="34" charset="0"/>
              <a:buChar char="•"/>
            </a:pPr>
            <a:r>
              <a:rPr lang="zh-TW" altLang="en-US" sz="2000" b="1" dirty="0"/>
              <a:t>推薦使用</a:t>
            </a:r>
            <a:r>
              <a:rPr lang="en-US" altLang="zh-TW" sz="2000" b="1" dirty="0"/>
              <a:t>notepad++</a:t>
            </a:r>
          </a:p>
          <a:p>
            <a:pPr marL="285750" indent="-285750">
              <a:buFont typeface="Arial" panose="020B0604020202020204" pitchFamily="34" charset="0"/>
              <a:buChar char="•"/>
            </a:pPr>
            <a:r>
              <a:rPr lang="zh-TW" altLang="en-US" sz="2000" b="1" dirty="0"/>
              <a:t>亦可使用其他文字編輯軟體</a:t>
            </a:r>
          </a:p>
        </p:txBody>
      </p:sp>
    </p:spTree>
    <p:extLst>
      <p:ext uri="{BB962C8B-B14F-4D97-AF65-F5344CB8AC3E}">
        <p14:creationId xmlns:p14="http://schemas.microsoft.com/office/powerpoint/2010/main" val="135305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標頭檔</a:t>
            </a: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1340141" y="2097088"/>
            <a:ext cx="9087375" cy="3541714"/>
          </a:xfrm>
        </p:spPr>
        <p:txBody>
          <a:bodyPr/>
          <a:lstStyle/>
          <a:p>
            <a:r>
              <a:rPr lang="zh-TW" altLang="en-US" b="1" dirty="0"/>
              <a:t>為了方便使用及管理函式與變數，常使用標頭檔來達到此一目的</a:t>
            </a:r>
            <a:endParaRPr lang="en-US" altLang="zh-TW" b="1" dirty="0"/>
          </a:p>
          <a:p>
            <a:r>
              <a:rPr lang="zh-TW" altLang="en-US" b="1" dirty="0"/>
              <a:t>常用的檔案格式為</a:t>
            </a:r>
            <a:r>
              <a:rPr lang="en-US" altLang="zh-TW" b="1" dirty="0"/>
              <a:t>.h</a:t>
            </a:r>
            <a:r>
              <a:rPr lang="zh-TW" altLang="en-US" b="1" dirty="0"/>
              <a:t>或</a:t>
            </a:r>
            <a:r>
              <a:rPr lang="en-US" altLang="zh-TW" b="1" dirty="0"/>
              <a:t>.</a:t>
            </a:r>
            <a:r>
              <a:rPr lang="en-US" altLang="zh-TW" b="1" dirty="0" err="1"/>
              <a:t>cpp</a:t>
            </a:r>
            <a:r>
              <a:rPr lang="zh-TW" altLang="en-US" b="1" dirty="0"/>
              <a:t>檔</a:t>
            </a:r>
            <a:endParaRPr lang="en-US" altLang="zh-TW" b="1" dirty="0"/>
          </a:p>
          <a:p>
            <a:r>
              <a:rPr lang="zh-TW" altLang="en-US" b="1" dirty="0"/>
              <a:t>會將自行設計之函式或變數寫於標頭檔以減少並簡化主程式內的內容</a:t>
            </a:r>
            <a:endParaRPr lang="en-US" altLang="zh-TW" b="1" dirty="0"/>
          </a:p>
          <a:p>
            <a:r>
              <a:rPr lang="zh-TW" altLang="en-US" b="1" dirty="0"/>
              <a:t>在主程式用 </a:t>
            </a:r>
            <a:r>
              <a:rPr lang="en-US" altLang="zh-TW" b="1" dirty="0">
                <a:solidFill>
                  <a:srgbClr val="FFFF00"/>
                </a:solidFill>
              </a:rPr>
              <a:t>#include</a:t>
            </a:r>
            <a:r>
              <a:rPr lang="zh-TW" altLang="en-US" b="1" dirty="0">
                <a:solidFill>
                  <a:srgbClr val="FFFF00"/>
                </a:solidFill>
              </a:rPr>
              <a:t> </a:t>
            </a:r>
            <a:r>
              <a:rPr lang="en-US" altLang="zh-TW" b="1" dirty="0">
                <a:solidFill>
                  <a:srgbClr val="FFFF00"/>
                </a:solidFill>
              </a:rPr>
              <a:t>&lt;</a:t>
            </a:r>
            <a:r>
              <a:rPr lang="zh-TW" altLang="en-US" b="1" dirty="0">
                <a:solidFill>
                  <a:srgbClr val="FFFF00"/>
                </a:solidFill>
              </a:rPr>
              <a:t>檔名</a:t>
            </a:r>
            <a:r>
              <a:rPr lang="en-US" altLang="zh-TW" b="1" dirty="0">
                <a:solidFill>
                  <a:srgbClr val="FFFF00"/>
                </a:solidFill>
              </a:rPr>
              <a:t>.h&gt; </a:t>
            </a:r>
            <a:r>
              <a:rPr lang="zh-TW" altLang="en-US" b="1" dirty="0"/>
              <a:t>來加入標頭檔</a:t>
            </a:r>
            <a:endParaRPr lang="en-US" altLang="zh-TW" b="1" dirty="0"/>
          </a:p>
          <a:p>
            <a:r>
              <a:rPr lang="zh-TW" altLang="en-US" b="1" dirty="0"/>
              <a:t>可以</a:t>
            </a:r>
            <a:r>
              <a:rPr lang="en-US" altLang="zh-TW" b="1" dirty="0"/>
              <a:t>include</a:t>
            </a:r>
            <a:r>
              <a:rPr lang="zh-TW" altLang="en-US" b="1" dirty="0"/>
              <a:t>內建標頭檔以使用特定函式</a:t>
            </a:r>
          </a:p>
        </p:txBody>
      </p:sp>
    </p:spTree>
    <p:extLst>
      <p:ext uri="{BB962C8B-B14F-4D97-AF65-F5344CB8AC3E}">
        <p14:creationId xmlns:p14="http://schemas.microsoft.com/office/powerpoint/2010/main" val="129598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0299C8-E3F5-4C13-9944-8540E86EAC14}"/>
              </a:ext>
            </a:extLst>
          </p:cNvPr>
          <p:cNvSpPr>
            <a:spLocks noGrp="1"/>
          </p:cNvSpPr>
          <p:nvPr>
            <p:ph type="title"/>
          </p:nvPr>
        </p:nvSpPr>
        <p:spPr/>
        <p:txBody>
          <a:bodyPr>
            <a:normAutofit/>
          </a:bodyPr>
          <a:lstStyle/>
          <a:p>
            <a:pPr algn="ctr"/>
            <a:r>
              <a:rPr lang="zh-TW" altLang="en-US" sz="4400" b="1" dirty="0">
                <a:solidFill>
                  <a:schemeClr val="bg1"/>
                </a:solidFill>
                <a:latin typeface="微軟正黑體" panose="020B0604030504040204" pitchFamily="34" charset="-120"/>
                <a:ea typeface="微軟正黑體" panose="020B0604030504040204" pitchFamily="34" charset="-120"/>
              </a:rPr>
              <a:t>實作</a:t>
            </a:r>
            <a:r>
              <a:rPr lang="en-US" altLang="zh-TW" sz="4400" b="1" dirty="0">
                <a:solidFill>
                  <a:schemeClr val="bg1"/>
                </a:solidFill>
                <a:latin typeface="微軟正黑體" panose="020B0604030504040204" pitchFamily="34" charset="-120"/>
                <a:ea typeface="微軟正黑體" panose="020B0604030504040204" pitchFamily="34" charset="-120"/>
              </a:rPr>
              <a:t>2</a:t>
            </a:r>
            <a:endParaRPr lang="zh-TW" altLang="en-US" sz="4400" b="1" dirty="0">
              <a:solidFill>
                <a:schemeClr val="bg1"/>
              </a:solidFill>
              <a:latin typeface="微軟正黑體" panose="020B0604030504040204" pitchFamily="34" charset="-120"/>
              <a:ea typeface="微軟正黑體" panose="020B0604030504040204" pitchFamily="34" charset="-120"/>
            </a:endParaRPr>
          </a:p>
        </p:txBody>
      </p:sp>
      <p:sp>
        <p:nvSpPr>
          <p:cNvPr id="4" name="內容版面配置區 3">
            <a:extLst>
              <a:ext uri="{FF2B5EF4-FFF2-40B4-BE49-F238E27FC236}">
                <a16:creationId xmlns:a16="http://schemas.microsoft.com/office/drawing/2014/main" id="{77EDB3D6-D23A-48EE-BC79-2C96CF8B61BF}"/>
              </a:ext>
            </a:extLst>
          </p:cNvPr>
          <p:cNvSpPr>
            <a:spLocks noGrp="1"/>
          </p:cNvSpPr>
          <p:nvPr>
            <p:ph sz="half" idx="2"/>
          </p:nvPr>
        </p:nvSpPr>
        <p:spPr>
          <a:xfrm>
            <a:off x="1340141" y="2097088"/>
            <a:ext cx="10085665" cy="3541714"/>
          </a:xfrm>
        </p:spPr>
        <p:txBody>
          <a:bodyPr>
            <a:normAutofit lnSpcReduction="10000"/>
          </a:bodyPr>
          <a:lstStyle/>
          <a:p>
            <a:r>
              <a:rPr lang="zh-TW" altLang="en-US" b="1" dirty="0"/>
              <a:t>下載標頭檔</a:t>
            </a:r>
            <a:r>
              <a:rPr lang="en-US" altLang="zh-TW" b="1" dirty="0"/>
              <a:t>:</a:t>
            </a:r>
            <a:r>
              <a:rPr lang="zh-TW" altLang="en-US" b="1" dirty="0"/>
              <a:t> </a:t>
            </a:r>
            <a:r>
              <a:rPr lang="en-US" altLang="zh-TW" b="1" dirty="0">
                <a:hlinkClick r:id="rId2"/>
              </a:rPr>
              <a:t>https://drive.google.com/file/d/1hgq0gbrx5epcnp4a7L_bqU9JncfJ_Lp4/view?usp=sharing</a:t>
            </a:r>
            <a:endParaRPr lang="en-US" altLang="zh-TW" b="1" dirty="0"/>
          </a:p>
          <a:p>
            <a:r>
              <a:rPr lang="zh-TW" altLang="en-US" b="1" dirty="0"/>
              <a:t>下載後將</a:t>
            </a:r>
            <a:r>
              <a:rPr lang="en-US" altLang="zh-TW" b="1" dirty="0" err="1">
                <a:solidFill>
                  <a:srgbClr val="FFFF00"/>
                </a:solidFill>
              </a:rPr>
              <a:t>computation.h</a:t>
            </a:r>
            <a:r>
              <a:rPr lang="zh-TW" altLang="en-US" b="1" dirty="0"/>
              <a:t>放入 </a:t>
            </a:r>
            <a:r>
              <a:rPr lang="en-US" altLang="zh-TW" b="1" dirty="0">
                <a:solidFill>
                  <a:srgbClr val="FFC000"/>
                </a:solidFill>
              </a:rPr>
              <a:t>\Arduino\libraries\computation</a:t>
            </a:r>
          </a:p>
          <a:p>
            <a:r>
              <a:rPr lang="zh-TW" altLang="en-US" b="1" dirty="0">
                <a:solidFill>
                  <a:srgbClr val="FF0000"/>
                </a:solidFill>
              </a:rPr>
              <a:t>記得新增同名資料夾再放入</a:t>
            </a:r>
            <a:r>
              <a:rPr lang="en-US" altLang="zh-TW" b="1" dirty="0">
                <a:solidFill>
                  <a:srgbClr val="FF0000"/>
                </a:solidFill>
              </a:rPr>
              <a:t>!!!!!!</a:t>
            </a:r>
          </a:p>
          <a:p>
            <a:r>
              <a:rPr lang="zh-TW" altLang="en-US" b="1" dirty="0"/>
              <a:t>使用</a:t>
            </a:r>
            <a:r>
              <a:rPr lang="en-US" altLang="zh-TW" b="1" dirty="0"/>
              <a:t> #include &lt;</a:t>
            </a:r>
            <a:r>
              <a:rPr lang="en-US" altLang="zh-TW" b="1" dirty="0" err="1"/>
              <a:t>computation.h</a:t>
            </a:r>
            <a:r>
              <a:rPr lang="en-US" altLang="zh-TW" b="1" dirty="0"/>
              <a:t>&gt; </a:t>
            </a:r>
            <a:r>
              <a:rPr lang="zh-TW" altLang="en-US" b="1" dirty="0"/>
              <a:t>來將標頭檔加入程式</a:t>
            </a:r>
            <a:endParaRPr lang="en-US" altLang="zh-TW" b="1" dirty="0"/>
          </a:p>
          <a:p>
            <a:r>
              <a:rPr lang="zh-TW" altLang="en-US" b="1" dirty="0"/>
              <a:t>加入成功便可使用標頭檔內函式</a:t>
            </a:r>
            <a:endParaRPr lang="en-US" altLang="zh-TW" b="1" dirty="0"/>
          </a:p>
        </p:txBody>
      </p:sp>
      <p:pic>
        <p:nvPicPr>
          <p:cNvPr id="5" name="圖片 4">
            <a:extLst>
              <a:ext uri="{FF2B5EF4-FFF2-40B4-BE49-F238E27FC236}">
                <a16:creationId xmlns:a16="http://schemas.microsoft.com/office/drawing/2014/main" id="{8E2E3B68-213D-40B5-AB1D-F8AF33316013}"/>
              </a:ext>
            </a:extLst>
          </p:cNvPr>
          <p:cNvPicPr>
            <a:picLocks noChangeAspect="1"/>
          </p:cNvPicPr>
          <p:nvPr/>
        </p:nvPicPr>
        <p:blipFill>
          <a:blip r:embed="rId3"/>
          <a:stretch>
            <a:fillRect/>
          </a:stretch>
        </p:blipFill>
        <p:spPr>
          <a:xfrm>
            <a:off x="1006461" y="618518"/>
            <a:ext cx="10175901" cy="5556728"/>
          </a:xfrm>
          <a:prstGeom prst="rect">
            <a:avLst/>
          </a:prstGeom>
        </p:spPr>
      </p:pic>
      <p:sp>
        <p:nvSpPr>
          <p:cNvPr id="6" name="文字方塊 5">
            <a:extLst>
              <a:ext uri="{FF2B5EF4-FFF2-40B4-BE49-F238E27FC236}">
                <a16:creationId xmlns:a16="http://schemas.microsoft.com/office/drawing/2014/main" id="{58EC6015-0D5B-48C7-9231-6DE4B36149D3}"/>
              </a:ext>
            </a:extLst>
          </p:cNvPr>
          <p:cNvSpPr txBox="1"/>
          <p:nvPr/>
        </p:nvSpPr>
        <p:spPr>
          <a:xfrm>
            <a:off x="5291211" y="1219198"/>
            <a:ext cx="6038961" cy="1569660"/>
          </a:xfrm>
          <a:prstGeom prst="rect">
            <a:avLst/>
          </a:prstGeom>
          <a:noFill/>
        </p:spPr>
        <p:txBody>
          <a:bodyPr wrap="square" rtlCol="0">
            <a:spAutoFit/>
          </a:bodyPr>
          <a:lstStyle/>
          <a:p>
            <a:r>
              <a:rPr lang="zh-TW" altLang="en-US" sz="2400" b="1" dirty="0">
                <a:solidFill>
                  <a:srgbClr val="7030A0"/>
                </a:solidFill>
              </a:rPr>
              <a:t>實作練習</a:t>
            </a:r>
            <a:r>
              <a:rPr lang="en-US" altLang="zh-TW" sz="2400" b="1" dirty="0">
                <a:solidFill>
                  <a:srgbClr val="7030A0"/>
                </a:solidFill>
              </a:rPr>
              <a:t>:</a:t>
            </a:r>
          </a:p>
          <a:p>
            <a:r>
              <a:rPr lang="zh-TW" altLang="en-US" sz="2400" b="1" dirty="0">
                <a:solidFill>
                  <a:srgbClr val="7030A0"/>
                </a:solidFill>
              </a:rPr>
              <a:t>請利用</a:t>
            </a:r>
            <a:r>
              <a:rPr lang="en-US" altLang="zh-TW" sz="2400" b="1" dirty="0" err="1">
                <a:solidFill>
                  <a:srgbClr val="7030A0"/>
                </a:solidFill>
              </a:rPr>
              <a:t>computation.h</a:t>
            </a:r>
            <a:r>
              <a:rPr lang="zh-TW" altLang="en-US" sz="2400" b="1" dirty="0">
                <a:solidFill>
                  <a:srgbClr val="7030A0"/>
                </a:solidFill>
              </a:rPr>
              <a:t>中的函式，</a:t>
            </a:r>
            <a:endParaRPr lang="en-US" altLang="zh-TW" sz="2400" b="1" dirty="0">
              <a:solidFill>
                <a:srgbClr val="7030A0"/>
              </a:solidFill>
            </a:endParaRPr>
          </a:p>
          <a:p>
            <a:r>
              <a:rPr lang="zh-TW" altLang="en-US" sz="2400" b="1" dirty="0">
                <a:solidFill>
                  <a:srgbClr val="7030A0"/>
                </a:solidFill>
              </a:rPr>
              <a:t>在</a:t>
            </a:r>
            <a:r>
              <a:rPr lang="en-US" altLang="zh-TW" sz="2400" b="1" dirty="0" err="1">
                <a:solidFill>
                  <a:srgbClr val="7030A0"/>
                </a:solidFill>
              </a:rPr>
              <a:t>Serial.println</a:t>
            </a:r>
            <a:r>
              <a:rPr lang="zh-TW" altLang="en-US" sz="2400" b="1" dirty="0">
                <a:solidFill>
                  <a:srgbClr val="7030A0"/>
                </a:solidFill>
              </a:rPr>
              <a:t>的小括號內填入正確的函式及其需要輸入之數值</a:t>
            </a:r>
          </a:p>
        </p:txBody>
      </p:sp>
      <p:sp>
        <p:nvSpPr>
          <p:cNvPr id="3" name="文字方塊 2">
            <a:extLst>
              <a:ext uri="{FF2B5EF4-FFF2-40B4-BE49-F238E27FC236}">
                <a16:creationId xmlns:a16="http://schemas.microsoft.com/office/drawing/2014/main" id="{E68C4554-06FB-4341-8A21-EE07E0D38C21}"/>
              </a:ext>
            </a:extLst>
          </p:cNvPr>
          <p:cNvSpPr txBox="1"/>
          <p:nvPr/>
        </p:nvSpPr>
        <p:spPr>
          <a:xfrm>
            <a:off x="2417943" y="2448866"/>
            <a:ext cx="3185058" cy="369332"/>
          </a:xfrm>
          <a:prstGeom prst="rect">
            <a:avLst/>
          </a:prstGeom>
          <a:noFill/>
        </p:spPr>
        <p:txBody>
          <a:bodyPr wrap="square" rtlCol="0">
            <a:spAutoFit/>
          </a:bodyPr>
          <a:lstStyle/>
          <a:p>
            <a:r>
              <a:rPr lang="en-US" altLang="zh-TW" dirty="0" err="1">
                <a:solidFill>
                  <a:schemeClr val="bg1"/>
                </a:solidFill>
              </a:rPr>
              <a:t>Serial.println</a:t>
            </a:r>
            <a:r>
              <a:rPr lang="en-US" altLang="zh-TW" dirty="0">
                <a:solidFill>
                  <a:schemeClr val="bg1"/>
                </a:solidFill>
              </a:rPr>
              <a:t>(</a:t>
            </a:r>
            <a:r>
              <a:rPr lang="en-US" altLang="zh-TW" dirty="0" err="1">
                <a:solidFill>
                  <a:schemeClr val="bg1"/>
                </a:solidFill>
              </a:rPr>
              <a:t>isPrimeNum</a:t>
            </a:r>
            <a:r>
              <a:rPr lang="en-US" altLang="zh-TW" dirty="0">
                <a:solidFill>
                  <a:schemeClr val="bg1"/>
                </a:solidFill>
              </a:rPr>
              <a:t>(13));</a:t>
            </a:r>
            <a:endParaRPr lang="zh-TW" altLang="en-US" dirty="0">
              <a:solidFill>
                <a:schemeClr val="bg1"/>
              </a:solidFill>
            </a:endParaRPr>
          </a:p>
        </p:txBody>
      </p:sp>
    </p:spTree>
    <p:extLst>
      <p:ext uri="{BB962C8B-B14F-4D97-AF65-F5344CB8AC3E}">
        <p14:creationId xmlns:p14="http://schemas.microsoft.com/office/powerpoint/2010/main" val="212565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電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31_TF45165253.potx" id="{F3CD814E-B1A2-4D3F-9809-F03F294F9A62}" vid="{5BADFF04-4AC0-4FA2-BF28-175A9898FFBB}"/>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電路設計</Template>
  <TotalTime>1518</TotalTime>
  <Words>506</Words>
  <Application>Microsoft Office PowerPoint</Application>
  <PresentationFormat>寬螢幕</PresentationFormat>
  <Paragraphs>47</Paragraphs>
  <Slides>7</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vt:i4>
      </vt:variant>
    </vt:vector>
  </HeadingPairs>
  <TitlesOfParts>
    <vt:vector size="12" baseType="lpstr">
      <vt:lpstr>Microsoft JhengHei UI</vt:lpstr>
      <vt:lpstr>微軟正黑體</vt:lpstr>
      <vt:lpstr>Arial</vt:lpstr>
      <vt:lpstr>Tw Cen MT</vt:lpstr>
      <vt:lpstr>電路</vt:lpstr>
      <vt:lpstr>Arduino程式介紹2</vt:lpstr>
      <vt:lpstr>Function(函式)</vt:lpstr>
      <vt:lpstr>常用內建函式</vt:lpstr>
      <vt:lpstr>實作練習1(HW)</vt:lpstr>
      <vt:lpstr>軟體下載</vt:lpstr>
      <vt:lpstr>標頭檔</vt:lpstr>
      <vt:lpstr>實作2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Arduino基礎電路</dc:title>
  <dc:creator>Bill Chuang</dc:creator>
  <cp:lastModifiedBy>Bill Chuang</cp:lastModifiedBy>
  <cp:revision>2</cp:revision>
  <dcterms:created xsi:type="dcterms:W3CDTF">2021-07-09T11:35:01Z</dcterms:created>
  <dcterms:modified xsi:type="dcterms:W3CDTF">2021-07-31T05:55:26Z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